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11.5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244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There is no quiz because the lesson relied on having graphing calculators.</a:t>
            </a: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11.5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400" dirty="0"/>
              <a:t>Convenience; the sample may be biased if the same production line packed the first 5 boxes and other lines packed other boxes.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694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1586</TotalTime>
  <Words>133</Words>
  <Application>Microsoft Office PowerPoint</Application>
  <PresentationFormat>On-screen Show (4:3)</PresentationFormat>
  <Paragraphs>94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11.5 Quiz</vt:lpstr>
      <vt:lpstr>11.5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81</cp:revision>
  <dcterms:created xsi:type="dcterms:W3CDTF">2010-08-17T17:31:29Z</dcterms:created>
  <dcterms:modified xsi:type="dcterms:W3CDTF">2012-02-01T15:34:55Z</dcterms:modified>
</cp:coreProperties>
</file>